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1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78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6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2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2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0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50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86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10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97551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1235-37F2-4C2D-AA41-A290AB6B3A4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8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6387" t="27592" r="17094" b="31522"/>
          <a:stretch/>
        </p:blipFill>
        <p:spPr bwMode="auto">
          <a:xfrm>
            <a:off x="440656" y="1712733"/>
            <a:ext cx="3404486" cy="1564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グループ化 40"/>
          <p:cNvGrpSpPr/>
          <p:nvPr/>
        </p:nvGrpSpPr>
        <p:grpSpPr>
          <a:xfrm>
            <a:off x="4376142" y="-3596"/>
            <a:ext cx="7302821" cy="6861596"/>
            <a:chOff x="3795703" y="-3596"/>
            <a:chExt cx="7302821" cy="686159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10636859" y="2875002"/>
              <a:ext cx="461665" cy="92398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non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795703" y="0"/>
              <a:ext cx="580104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854922" y="2964065"/>
              <a:ext cx="46166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 smtClean="0"/>
                <a:t>運河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729317" y="-3596"/>
              <a:ext cx="348784" cy="68615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4669685" y="50422"/>
              <a:ext cx="5465837" cy="6025917"/>
              <a:chOff x="2752398" y="424044"/>
              <a:chExt cx="5465837" cy="6025917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4984934" y="5017040"/>
                <a:ext cx="2525087" cy="14329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5856468" y="5654765"/>
                <a:ext cx="1107079" cy="795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rot="16200000">
                <a:off x="5263366" y="5856859"/>
                <a:ext cx="795195" cy="39100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2752398" y="4914814"/>
                <a:ext cx="1839267" cy="1240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3273798" y="4308332"/>
                <a:ext cx="1317867" cy="18465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楕円 11"/>
              <p:cNvSpPr/>
              <p:nvPr/>
            </p:nvSpPr>
            <p:spPr>
              <a:xfrm>
                <a:off x="3697599" y="3786526"/>
                <a:ext cx="2977344" cy="10372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3860454" y="1450612"/>
                <a:ext cx="3771123" cy="206277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16200000">
                <a:off x="5509586" y="3897964"/>
                <a:ext cx="598852" cy="1648152"/>
              </a:xfrm>
              <a:prstGeom prst="rt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>
                <a:off x="6633087" y="4414738"/>
                <a:ext cx="631964" cy="602302"/>
              </a:xfrm>
              <a:prstGeom prst="rt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平行四辺形 17"/>
              <p:cNvSpPr/>
              <p:nvPr/>
            </p:nvSpPr>
            <p:spPr>
              <a:xfrm rot="10297483" flipH="1">
                <a:off x="3342508" y="2535902"/>
                <a:ext cx="974666" cy="1014827"/>
              </a:xfrm>
              <a:prstGeom prst="parallelogram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/>
              <p:cNvSpPr/>
              <p:nvPr/>
            </p:nvSpPr>
            <p:spPr>
              <a:xfrm rot="733360">
                <a:off x="4214032" y="3036260"/>
                <a:ext cx="2531150" cy="11809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285061" y="1601241"/>
                <a:ext cx="3933174" cy="83809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3856052" y="424044"/>
                <a:ext cx="968978" cy="205795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直角三角形 22"/>
              <p:cNvSpPr/>
              <p:nvPr/>
            </p:nvSpPr>
            <p:spPr>
              <a:xfrm>
                <a:off x="4825030" y="868426"/>
                <a:ext cx="631964" cy="602302"/>
              </a:xfrm>
              <a:prstGeom prst="rt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3330950" y="4842302"/>
                <a:ext cx="1181734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Albert </a:t>
                </a:r>
                <a:r>
                  <a:rPr kumimoji="1" lang="en-US" altLang="ja-JP" sz="1600" dirty="0" err="1" smtClean="0"/>
                  <a:t>Heijn</a:t>
                </a:r>
                <a:endParaRPr kumimoji="1" lang="ja-JP" altLang="en-US" sz="1600" dirty="0"/>
              </a:p>
            </p:txBody>
          </p:sp>
          <p:sp>
            <p:nvSpPr>
              <p:cNvPr id="19" name="平行四辺形 18"/>
              <p:cNvSpPr/>
              <p:nvPr/>
            </p:nvSpPr>
            <p:spPr>
              <a:xfrm rot="10297483" flipH="1">
                <a:off x="6282706" y="2588876"/>
                <a:ext cx="1387069" cy="1291264"/>
              </a:xfrm>
              <a:prstGeom prst="parallelogram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正方形/長方形 30"/>
            <p:cNvSpPr/>
            <p:nvPr/>
          </p:nvSpPr>
          <p:spPr>
            <a:xfrm>
              <a:off x="10582916" y="0"/>
              <a:ext cx="374449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6200000">
              <a:off x="10212994" y="2714186"/>
              <a:ext cx="1056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Asserring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6200000">
              <a:off x="3896978" y="2690335"/>
              <a:ext cx="1961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Noorddammerweg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906416" y="521964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★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233709" y="6463471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駐車場</a:t>
              </a:r>
              <a:endParaRPr kumimoji="1" lang="ja-JP" altLang="en-US" dirty="0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748936" y="3277475"/>
            <a:ext cx="28751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n-ea"/>
              </a:rPr>
              <a:t>アムステルフェーン</a:t>
            </a:r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領事出張サービス会場</a:t>
            </a:r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（</a:t>
            </a:r>
            <a:r>
              <a:rPr lang="en-US" altLang="ja-JP" sz="1600" dirty="0" err="1">
                <a:latin typeface="+mn-ea"/>
              </a:rPr>
              <a:t>Wijkcentrum</a:t>
            </a:r>
            <a:r>
              <a:rPr lang="en-US" altLang="ja-JP" sz="1600" dirty="0">
                <a:latin typeface="+mn-ea"/>
              </a:rPr>
              <a:t> </a:t>
            </a:r>
            <a:r>
              <a:rPr lang="en-US" altLang="ja-JP" sz="1600" dirty="0" err="1" smtClean="0">
                <a:latin typeface="+mn-ea"/>
              </a:rPr>
              <a:t>Westend</a:t>
            </a:r>
            <a:r>
              <a:rPr lang="ja-JP" altLang="en-US" sz="1600" dirty="0" smtClean="0">
                <a:latin typeface="+mn-ea"/>
              </a:rPr>
              <a:t>）</a:t>
            </a:r>
            <a:r>
              <a:rPr kumimoji="1" lang="ja-JP" altLang="en-US" sz="1600" dirty="0" smtClean="0">
                <a:latin typeface="+mn-ea"/>
              </a:rPr>
              <a:t>入り口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39" name="直線矢印コネクタ 38"/>
          <p:cNvCxnSpPr>
            <a:stCxn id="37" idx="2"/>
            <a:endCxn id="34" idx="1"/>
          </p:cNvCxnSpPr>
          <p:nvPr/>
        </p:nvCxnSpPr>
        <p:spPr>
          <a:xfrm>
            <a:off x="2186512" y="4108472"/>
            <a:ext cx="5300343" cy="12958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167872" y="1719892"/>
            <a:ext cx="19816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ショッピングモール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3372" y="4988809"/>
            <a:ext cx="40416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+mn-ea"/>
              </a:rPr>
              <a:t>※</a:t>
            </a:r>
            <a:r>
              <a:rPr kumimoji="1" lang="ja-JP" altLang="en-US" sz="1600" dirty="0" smtClean="0">
                <a:latin typeface="+mn-ea"/>
              </a:rPr>
              <a:t>グーグルマップで検索すると</a:t>
            </a:r>
            <a:r>
              <a:rPr kumimoji="1" lang="ja-JP" altLang="en-US" sz="1600" dirty="0" smtClean="0">
                <a:latin typeface="+mn-ea"/>
              </a:rPr>
              <a:t>異なる</a:t>
            </a:r>
            <a:r>
              <a:rPr kumimoji="1" lang="ja-JP" altLang="en-US" sz="1600" dirty="0" smtClean="0">
                <a:latin typeface="+mn-ea"/>
              </a:rPr>
              <a:t>場所が表示されることがありますので、この周辺図を参考としてください。</a:t>
            </a:r>
            <a:endParaRPr kumimoji="1" lang="en-US" altLang="ja-JP" sz="1600" dirty="0" smtClean="0">
              <a:latin typeface="+mn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5249" y="200035"/>
            <a:ext cx="164749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周辺図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608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C07FC719-1A2D-45E1-995F-76BBE691C6E1}" vid="{E03F0865-67A1-4EFD-8BB7-8A7B751766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Words>43</Words>
  <PresentationFormat>ワイド画面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Cambria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